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533"/>
    <a:srgbClr val="ECF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53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44.png"/><Relationship Id="rId4" Type="http://schemas.openxmlformats.org/officeDocument/2006/relationships/image" Target="../media/image151.png"/><Relationship Id="rId9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34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68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45.png"/><Relationship Id="rId5" Type="http://schemas.openxmlformats.org/officeDocument/2006/relationships/image" Target="../media/image167.png"/><Relationship Id="rId10" Type="http://schemas.openxmlformats.org/officeDocument/2006/relationships/image" Target="../media/image44.png"/><Relationship Id="rId4" Type="http://schemas.openxmlformats.org/officeDocument/2006/relationships/image" Target="../media/image166.png"/><Relationship Id="rId9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image" Target="../media/image169.png"/><Relationship Id="rId21" Type="http://schemas.openxmlformats.org/officeDocument/2006/relationships/image" Target="../media/image186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5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189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134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72.png"/><Relationship Id="rId3" Type="http://schemas.openxmlformats.org/officeDocument/2006/relationships/image" Target="../media/image147.png"/><Relationship Id="rId7" Type="http://schemas.openxmlformats.org/officeDocument/2006/relationships/image" Target="../media/image193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198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72.png"/><Relationship Id="rId3" Type="http://schemas.openxmlformats.org/officeDocument/2006/relationships/image" Target="../media/image82.png"/><Relationship Id="rId7" Type="http://schemas.openxmlformats.org/officeDocument/2006/relationships/image" Target="../media/image201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200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202.png"/><Relationship Id="rId14" Type="http://schemas.openxmlformats.org/officeDocument/2006/relationships/image" Target="../media/image204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72.png"/><Relationship Id="rId3" Type="http://schemas.openxmlformats.org/officeDocument/2006/relationships/image" Target="../media/image93.png"/><Relationship Id="rId7" Type="http://schemas.openxmlformats.org/officeDocument/2006/relationships/image" Target="../media/image207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206.png"/><Relationship Id="rId10" Type="http://schemas.openxmlformats.org/officeDocument/2006/relationships/image" Target="../media/image209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Relationship Id="rId14" Type="http://schemas.openxmlformats.org/officeDocument/2006/relationships/image" Target="../media/image210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211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11" Type="http://schemas.openxmlformats.org/officeDocument/2006/relationships/image" Target="../media/image216.gif"/><Relationship Id="rId5" Type="http://schemas.openxmlformats.org/officeDocument/2006/relationships/image" Target="../media/image213.png"/><Relationship Id="rId10" Type="http://schemas.openxmlformats.org/officeDocument/2006/relationships/image" Target="../media/image215.png"/><Relationship Id="rId4" Type="http://schemas.openxmlformats.org/officeDocument/2006/relationships/image" Target="../media/image212.png"/><Relationship Id="rId9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72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219.png"/><Relationship Id="rId10" Type="http://schemas.openxmlformats.org/officeDocument/2006/relationships/image" Target="../media/image222.png"/><Relationship Id="rId4" Type="http://schemas.openxmlformats.org/officeDocument/2006/relationships/image" Target="../media/image218.png"/><Relationship Id="rId9" Type="http://schemas.openxmlformats.org/officeDocument/2006/relationships/image" Target="../media/image221.png"/><Relationship Id="rId14" Type="http://schemas.openxmlformats.org/officeDocument/2006/relationships/image" Target="../media/image223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12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56.png"/><Relationship Id="rId5" Type="http://schemas.openxmlformats.org/officeDocument/2006/relationships/image" Target="../media/image226.png"/><Relationship Id="rId10" Type="http://schemas.openxmlformats.org/officeDocument/2006/relationships/image" Target="../media/image197.png"/><Relationship Id="rId4" Type="http://schemas.openxmlformats.org/officeDocument/2006/relationships/image" Target="../media/image225.png"/><Relationship Id="rId9" Type="http://schemas.openxmlformats.org/officeDocument/2006/relationships/image" Target="../media/image228.png"/><Relationship Id="rId14" Type="http://schemas.openxmlformats.org/officeDocument/2006/relationships/image" Target="../media/image230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194.png"/><Relationship Id="rId12" Type="http://schemas.openxmlformats.org/officeDocument/2006/relationships/image" Target="../media/image2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72.png"/><Relationship Id="rId5" Type="http://schemas.openxmlformats.org/officeDocument/2006/relationships/image" Target="../media/image233.png"/><Relationship Id="rId10" Type="http://schemas.openxmlformats.org/officeDocument/2006/relationships/image" Target="../media/image156.png"/><Relationship Id="rId4" Type="http://schemas.openxmlformats.org/officeDocument/2006/relationships/image" Target="../media/image232.png"/><Relationship Id="rId9" Type="http://schemas.openxmlformats.org/officeDocument/2006/relationships/image" Target="../media/image197.png"/><Relationship Id="rId14" Type="http://schemas.openxmlformats.org/officeDocument/2006/relationships/image" Target="../media/image237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246.png"/><Relationship Id="rId18" Type="http://schemas.openxmlformats.org/officeDocument/2006/relationships/image" Target="../media/image179.png"/><Relationship Id="rId26" Type="http://schemas.openxmlformats.org/officeDocument/2006/relationships/image" Target="../media/image256.png"/><Relationship Id="rId3" Type="http://schemas.openxmlformats.org/officeDocument/2006/relationships/image" Target="../media/image238.png"/><Relationship Id="rId21" Type="http://schemas.openxmlformats.org/officeDocument/2006/relationships/image" Target="../media/image251.png"/><Relationship Id="rId7" Type="http://schemas.openxmlformats.org/officeDocument/2006/relationships/image" Target="../media/image241.png"/><Relationship Id="rId12" Type="http://schemas.openxmlformats.org/officeDocument/2006/relationships/image" Target="../media/image245.png"/><Relationship Id="rId17" Type="http://schemas.openxmlformats.org/officeDocument/2006/relationships/image" Target="../media/image178.png"/><Relationship Id="rId25" Type="http://schemas.openxmlformats.org/officeDocument/2006/relationships/image" Target="../media/image255.png"/><Relationship Id="rId2" Type="http://schemas.openxmlformats.org/officeDocument/2006/relationships/image" Target="../media/image1.png"/><Relationship Id="rId16" Type="http://schemas.openxmlformats.org/officeDocument/2006/relationships/image" Target="../media/image248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244.png"/><Relationship Id="rId24" Type="http://schemas.openxmlformats.org/officeDocument/2006/relationships/image" Target="../media/image254.png"/><Relationship Id="rId5" Type="http://schemas.openxmlformats.org/officeDocument/2006/relationships/image" Target="../media/image240.png"/><Relationship Id="rId15" Type="http://schemas.openxmlformats.org/officeDocument/2006/relationships/image" Target="../media/image188.png"/><Relationship Id="rId23" Type="http://schemas.openxmlformats.org/officeDocument/2006/relationships/image" Target="../media/image253.png"/><Relationship Id="rId10" Type="http://schemas.openxmlformats.org/officeDocument/2006/relationships/image" Target="../media/image243.png"/><Relationship Id="rId19" Type="http://schemas.openxmlformats.org/officeDocument/2006/relationships/image" Target="../media/image249.png"/><Relationship Id="rId4" Type="http://schemas.openxmlformats.org/officeDocument/2006/relationships/image" Target="../media/image239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5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59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61.png"/><Relationship Id="rId10" Type="http://schemas.openxmlformats.org/officeDocument/2006/relationships/image" Target="../media/image13.png"/><Relationship Id="rId4" Type="http://schemas.openxmlformats.org/officeDocument/2006/relationships/image" Target="../media/image260.png"/><Relationship Id="rId9" Type="http://schemas.openxmlformats.org/officeDocument/2006/relationships/image" Target="../media/image12.png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76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76.png"/><Relationship Id="rId18" Type="http://schemas.openxmlformats.org/officeDocument/2006/relationships/image" Target="../media/image92.png"/><Relationship Id="rId3" Type="http://schemas.openxmlformats.org/officeDocument/2006/relationships/image" Target="../media/image93.png"/><Relationship Id="rId7" Type="http://schemas.openxmlformats.org/officeDocument/2006/relationships/image" Target="../media/image88.png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image" Target="../media/image1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8.png"/><Relationship Id="rId5" Type="http://schemas.openxmlformats.org/officeDocument/2006/relationships/image" Target="../media/image84.png"/><Relationship Id="rId15" Type="http://schemas.openxmlformats.org/officeDocument/2006/relationships/image" Target="../media/image100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Relationship Id="rId1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75.png"/><Relationship Id="rId26" Type="http://schemas.openxmlformats.org/officeDocument/2006/relationships/image" Target="../media/image124.png"/><Relationship Id="rId3" Type="http://schemas.openxmlformats.org/officeDocument/2006/relationships/image" Target="../media/image93.png"/><Relationship Id="rId21" Type="http://schemas.openxmlformats.org/officeDocument/2006/relationships/image" Target="../media/image119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3.png"/><Relationship Id="rId2" Type="http://schemas.openxmlformats.org/officeDocument/2006/relationships/image" Target="../media/image1.png"/><Relationship Id="rId16" Type="http://schemas.openxmlformats.org/officeDocument/2006/relationships/image" Target="../media/image115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2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1.png"/><Relationship Id="rId10" Type="http://schemas.openxmlformats.org/officeDocument/2006/relationships/image" Target="../media/image109.png"/><Relationship Id="rId19" Type="http://schemas.openxmlformats.org/officeDocument/2006/relationships/image" Target="../media/image117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45.png"/><Relationship Id="rId5" Type="http://schemas.openxmlformats.org/officeDocument/2006/relationships/image" Target="../media/image127.png"/><Relationship Id="rId10" Type="http://schemas.openxmlformats.org/officeDocument/2006/relationships/image" Target="../media/image44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3750" y="3510397"/>
            <a:ext cx="14174740" cy="33852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7557" y="1648415"/>
            <a:ext cx="8372650" cy="2936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4178" y="6944688"/>
            <a:ext cx="9551815" cy="935950"/>
            <a:chOff x="4304178" y="6944688"/>
            <a:chExt cx="9551815" cy="9359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304178" y="6944688"/>
              <a:ext cx="9551815" cy="935950"/>
              <a:chOff x="4304178" y="6944688"/>
              <a:chExt cx="9551815" cy="9359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04178" y="6944688"/>
                <a:ext cx="9551815" cy="93595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3238" y="7085371"/>
              <a:ext cx="6609513" cy="735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2257" y="8632078"/>
            <a:ext cx="10080879" cy="368324"/>
            <a:chOff x="3832257" y="8632078"/>
            <a:chExt cx="10080879" cy="368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2371" y="8592079"/>
              <a:ext cx="6502301" cy="47002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2258" y="8582279"/>
              <a:ext cx="4012901" cy="5451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9649" y="1701027"/>
            <a:ext cx="428652" cy="396482"/>
            <a:chOff x="12269649" y="1701027"/>
            <a:chExt cx="428652" cy="3964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9649" y="1701027"/>
              <a:ext cx="428652" cy="3964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6018" y="5655827"/>
            <a:ext cx="1517600" cy="1156261"/>
            <a:chOff x="1636018" y="5655827"/>
            <a:chExt cx="1517600" cy="11562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018" y="5655827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85686" y="5385654"/>
            <a:ext cx="1217775" cy="1164871"/>
            <a:chOff x="15185686" y="5385654"/>
            <a:chExt cx="1217775" cy="11648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85686" y="5385654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07749" y="6633045"/>
            <a:ext cx="585399" cy="368786"/>
            <a:chOff x="14907749" y="6633045"/>
            <a:chExt cx="585399" cy="3687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07749" y="6633045"/>
              <a:ext cx="585399" cy="3687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71898" y="1701027"/>
            <a:ext cx="1215522" cy="475116"/>
            <a:chOff x="4071898" y="1701027"/>
            <a:chExt cx="1215522" cy="4751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1898" y="1701027"/>
              <a:ext cx="1215522" cy="475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53618" y="2198518"/>
            <a:ext cx="1531728" cy="546503"/>
            <a:chOff x="3153618" y="2198518"/>
            <a:chExt cx="1531728" cy="5465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3618" y="2198518"/>
              <a:ext cx="1531728" cy="5465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95610" y="2860069"/>
            <a:ext cx="1688706" cy="601894"/>
            <a:chOff x="13395610" y="2860069"/>
            <a:chExt cx="1688706" cy="6018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95610" y="2860069"/>
              <a:ext cx="1688706" cy="6018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11032" y="6101231"/>
            <a:ext cx="1153725" cy="879024"/>
            <a:chOff x="2811032" y="6101231"/>
            <a:chExt cx="1153725" cy="8790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1032" y="6101231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893894" y="6046628"/>
            <a:ext cx="1153725" cy="879024"/>
            <a:chOff x="15893894" y="6046628"/>
            <a:chExt cx="1153725" cy="8790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93894" y="6046628"/>
              <a:ext cx="1153725" cy="8790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628" y="576014"/>
            <a:ext cx="2582979" cy="811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02708" y="3959081"/>
            <a:ext cx="3006341" cy="2654950"/>
            <a:chOff x="7902708" y="3959081"/>
            <a:chExt cx="3006341" cy="26549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2708" y="3959081"/>
              <a:ext cx="3006341" cy="26549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1973" y="7379800"/>
            <a:ext cx="2938237" cy="1913025"/>
            <a:chOff x="8981973" y="7379800"/>
            <a:chExt cx="2938237" cy="19130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973" y="7379800"/>
              <a:ext cx="2938237" cy="19130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30304" y="1464135"/>
            <a:ext cx="4220788" cy="1808909"/>
            <a:chOff x="6230304" y="1464135"/>
            <a:chExt cx="4220788" cy="18089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0304" y="1464135"/>
              <a:ext cx="4220788" cy="1808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3601" y="6016782"/>
            <a:ext cx="2971429" cy="1746405"/>
            <a:chOff x="1793601" y="6016782"/>
            <a:chExt cx="2971429" cy="17464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93601" y="6325091"/>
              <a:ext cx="2961965" cy="1431122"/>
              <a:chOff x="1793601" y="6325091"/>
              <a:chExt cx="2961965" cy="14311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93601" y="6325091"/>
                <a:ext cx="2961965" cy="143112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95904" y="6016782"/>
              <a:ext cx="1600993" cy="1132703"/>
              <a:chOff x="1795904" y="6016782"/>
              <a:chExt cx="1600993" cy="113270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5904" y="6016782"/>
                <a:ext cx="1600993" cy="113270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166497" y="4284284"/>
            <a:ext cx="3063787" cy="1329738"/>
            <a:chOff x="4166497" y="4284284"/>
            <a:chExt cx="3063787" cy="13297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6497" y="4284284"/>
              <a:ext cx="3063787" cy="1329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7098" y="2756322"/>
            <a:ext cx="3039815" cy="1702296"/>
            <a:chOff x="1277098" y="2756322"/>
            <a:chExt cx="3039815" cy="17022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7098" y="2756322"/>
              <a:ext cx="3039815" cy="1702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10123" y="8280169"/>
            <a:ext cx="3030575" cy="1012655"/>
            <a:chOff x="5310123" y="8280169"/>
            <a:chExt cx="3030575" cy="10126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0123" y="8280169"/>
              <a:ext cx="3030575" cy="10126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86576" y="1893667"/>
            <a:ext cx="3969966" cy="2200850"/>
            <a:chOff x="12586576" y="1893667"/>
            <a:chExt cx="3969966" cy="22008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86576" y="1893667"/>
              <a:ext cx="3969966" cy="22008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56235" y="7379800"/>
            <a:ext cx="3951726" cy="1326298"/>
            <a:chOff x="13056235" y="7379800"/>
            <a:chExt cx="3951726" cy="13262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56235" y="7379800"/>
              <a:ext cx="3951726" cy="13262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57451" y="4949153"/>
            <a:ext cx="3937123" cy="1048259"/>
            <a:chOff x="11657451" y="4949153"/>
            <a:chExt cx="3937123" cy="10482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57451" y="4949153"/>
              <a:ext cx="3937123" cy="10482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628" y="576014"/>
            <a:ext cx="2701045" cy="811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48043" y="1178200"/>
            <a:ext cx="13463180" cy="8564334"/>
            <a:chOff x="4048043" y="1178200"/>
            <a:chExt cx="13463180" cy="85643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8043" y="1178200"/>
              <a:ext cx="13463180" cy="8564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58755" y="9356503"/>
            <a:ext cx="4226959" cy="1043497"/>
            <a:chOff x="14058755" y="9356503"/>
            <a:chExt cx="4226959" cy="10434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8755" y="9356503"/>
              <a:ext cx="4226959" cy="1043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24" y="5903406"/>
            <a:ext cx="2508240" cy="4614754"/>
            <a:chOff x="156524" y="5903406"/>
            <a:chExt cx="2508240" cy="4614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24" y="5903406"/>
              <a:ext cx="2508240" cy="4614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2443" y="7017824"/>
            <a:ext cx="1902525" cy="3500336"/>
            <a:chOff x="1932443" y="7017824"/>
            <a:chExt cx="1902525" cy="35003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2443" y="7017824"/>
              <a:ext cx="1902525" cy="35003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613711" cy="4510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4812" y="941936"/>
            <a:ext cx="6229505" cy="56516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8403" y="7020936"/>
            <a:ext cx="3758616" cy="18708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4838095"/>
            <a:ext cx="1297137" cy="988290"/>
            <a:chOff x="5432437" y="4838095"/>
            <a:chExt cx="1297137" cy="988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2437" y="4838095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4990476"/>
            <a:ext cx="1079637" cy="822577"/>
            <a:chOff x="11770943" y="4990476"/>
            <a:chExt cx="1079637" cy="822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0943" y="4990476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533830"/>
            <a:ext cx="540822" cy="340703"/>
            <a:chOff x="11301587" y="5533830"/>
            <a:chExt cx="540822" cy="3407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1587" y="5533830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2857143"/>
            <a:ext cx="1333469" cy="540034"/>
            <a:chOff x="10594064" y="2857143"/>
            <a:chExt cx="1333469" cy="5400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4064" y="2857143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611342"/>
            <a:ext cx="1994642" cy="632051"/>
            <a:chOff x="11063545" y="3611342"/>
            <a:chExt cx="1994642" cy="632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63545" y="3611342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1951931"/>
            <a:ext cx="1418385" cy="505546"/>
            <a:chOff x="6010186" y="1951931"/>
            <a:chExt cx="1418385" cy="5055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0186" y="1951931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5804291"/>
            <a:ext cx="7623267" cy="942044"/>
            <a:chOff x="5331224" y="5804291"/>
            <a:chExt cx="7623267" cy="9420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1224" y="5804291"/>
              <a:ext cx="7623267" cy="9420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19602" y="5864316"/>
            <a:ext cx="3327240" cy="829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628" y="576014"/>
            <a:ext cx="3288436" cy="8976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0065" y="1703136"/>
            <a:ext cx="12885585" cy="7811886"/>
            <a:chOff x="2700065" y="1703136"/>
            <a:chExt cx="12885585" cy="78118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0065" y="1703136"/>
              <a:ext cx="12885585" cy="78118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6310" y="7021792"/>
            <a:ext cx="1994642" cy="632051"/>
            <a:chOff x="14986310" y="7021792"/>
            <a:chExt cx="1994642" cy="6320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86310" y="7021792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0473" y="9098358"/>
            <a:ext cx="1297137" cy="988290"/>
            <a:chOff x="870473" y="9098358"/>
            <a:chExt cx="1297137" cy="9882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473" y="9098358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356" y="2658893"/>
            <a:ext cx="1866288" cy="665188"/>
            <a:chOff x="1176356" y="2658893"/>
            <a:chExt cx="1866288" cy="665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6356" y="2658893"/>
              <a:ext cx="1866288" cy="6651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628" y="576014"/>
            <a:ext cx="2604493" cy="8881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8585" y="1522251"/>
            <a:ext cx="7582158" cy="7899807"/>
            <a:chOff x="928585" y="1522251"/>
            <a:chExt cx="7582158" cy="7899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585" y="1522251"/>
              <a:ext cx="7582158" cy="7899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5980" y="1522251"/>
            <a:ext cx="7774972" cy="7978556"/>
            <a:chOff x="9005980" y="1522251"/>
            <a:chExt cx="7774972" cy="79785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980" y="1522251"/>
              <a:ext cx="7774972" cy="79785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32382" y="599514"/>
            <a:ext cx="758711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628" y="576014"/>
            <a:ext cx="2604493" cy="8881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8585" y="1676190"/>
            <a:ext cx="7753319" cy="7885714"/>
            <a:chOff x="928585" y="1676190"/>
            <a:chExt cx="7753319" cy="78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585" y="1676190"/>
              <a:ext cx="7753319" cy="7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4696" y="1676190"/>
            <a:ext cx="8065781" cy="7877579"/>
            <a:chOff x="9124696" y="1676190"/>
            <a:chExt cx="8065781" cy="7877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4696" y="1676190"/>
              <a:ext cx="8065781" cy="78775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628" y="576014"/>
            <a:ext cx="2737941" cy="8953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753" y="1954311"/>
            <a:ext cx="8364886" cy="6940019"/>
            <a:chOff x="656753" y="1954311"/>
            <a:chExt cx="8364886" cy="69400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753" y="1954311"/>
              <a:ext cx="8364886" cy="6940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1655" y="1556766"/>
            <a:ext cx="8798542" cy="7771301"/>
            <a:chOff x="9041655" y="1556766"/>
            <a:chExt cx="8798542" cy="77713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1655" y="1556766"/>
              <a:ext cx="8798542" cy="777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8755" y="9356503"/>
            <a:ext cx="4226959" cy="1043497"/>
            <a:chOff x="14058755" y="9356503"/>
            <a:chExt cx="4226959" cy="1043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8755" y="9356503"/>
              <a:ext cx="4226959" cy="10434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613711" cy="4510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4812" y="941936"/>
            <a:ext cx="6338408" cy="56454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8403" y="7031279"/>
            <a:ext cx="3928502" cy="1223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4838095"/>
            <a:ext cx="1297137" cy="988290"/>
            <a:chOff x="5432437" y="4838095"/>
            <a:chExt cx="1297137" cy="988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2437" y="4838095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4990476"/>
            <a:ext cx="1079637" cy="822577"/>
            <a:chOff x="11770943" y="4990476"/>
            <a:chExt cx="1079637" cy="822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0943" y="4990476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533830"/>
            <a:ext cx="540822" cy="340703"/>
            <a:chOff x="11301587" y="5533830"/>
            <a:chExt cx="540822" cy="3407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1587" y="5533830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2857143"/>
            <a:ext cx="1333469" cy="540034"/>
            <a:chOff x="10594064" y="2857143"/>
            <a:chExt cx="1333469" cy="5400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4064" y="2857143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611342"/>
            <a:ext cx="1994642" cy="632051"/>
            <a:chOff x="11063545" y="3611342"/>
            <a:chExt cx="1994642" cy="632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63545" y="3611342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1951931"/>
            <a:ext cx="1418385" cy="505546"/>
            <a:chOff x="6010186" y="1951931"/>
            <a:chExt cx="1418385" cy="5055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0186" y="1951931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5804291"/>
            <a:ext cx="7623267" cy="942044"/>
            <a:chOff x="5331224" y="5804291"/>
            <a:chExt cx="7623267" cy="9420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1224" y="5804291"/>
              <a:ext cx="7623267" cy="9420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19602" y="5864316"/>
            <a:ext cx="3811221" cy="844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3888" y="4078879"/>
            <a:ext cx="1277064" cy="1576762"/>
            <a:chOff x="15703888" y="4078879"/>
            <a:chExt cx="1277064" cy="1576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3888" y="4078879"/>
              <a:ext cx="1277064" cy="1576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3270" y="1761766"/>
            <a:ext cx="5304562" cy="10624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2620" y="7252458"/>
            <a:ext cx="2612149" cy="13738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0628" y="576014"/>
            <a:ext cx="3670912" cy="7959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8043" y="5461853"/>
            <a:ext cx="13390463" cy="857212"/>
            <a:chOff x="4048043" y="5461853"/>
            <a:chExt cx="13390463" cy="8572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8043" y="5461853"/>
              <a:ext cx="13390463" cy="8572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8040" y="5568508"/>
            <a:ext cx="5499037" cy="664886"/>
            <a:chOff x="4168040" y="5568508"/>
            <a:chExt cx="5499037" cy="6648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8040" y="5568508"/>
              <a:ext cx="5499037" cy="6648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19395" y="5408522"/>
            <a:ext cx="1671419" cy="12121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912" y="3428767"/>
            <a:ext cx="1978625" cy="6702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7653" y="7720846"/>
            <a:ext cx="2101634" cy="677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6135" y="4633158"/>
            <a:ext cx="605725" cy="2514513"/>
            <a:chOff x="4206135" y="4633158"/>
            <a:chExt cx="605725" cy="25145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06135" y="5599055"/>
              <a:ext cx="605725" cy="605725"/>
              <a:chOff x="4206135" y="5599055"/>
              <a:chExt cx="605725" cy="6057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06135" y="5599055"/>
                <a:ext cx="605725" cy="60572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36402" y="5890369"/>
              <a:ext cx="145190" cy="1257302"/>
              <a:chOff x="4436402" y="5890369"/>
              <a:chExt cx="145190" cy="125730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36402" y="5890369"/>
                <a:ext cx="145190" cy="125730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445299" y="4633158"/>
              <a:ext cx="145190" cy="1257302"/>
              <a:chOff x="4445299" y="4633158"/>
              <a:chExt cx="145190" cy="125730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45299" y="4633158"/>
                <a:ext cx="145190" cy="125730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577644" y="4623679"/>
            <a:ext cx="605725" cy="2514513"/>
            <a:chOff x="6577644" y="4623679"/>
            <a:chExt cx="605725" cy="251451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577644" y="5589577"/>
              <a:ext cx="605725" cy="605725"/>
              <a:chOff x="6577644" y="5589577"/>
              <a:chExt cx="605725" cy="6057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77644" y="5589577"/>
                <a:ext cx="605725" cy="60572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817435" y="5880890"/>
              <a:ext cx="145190" cy="1257302"/>
              <a:chOff x="6817435" y="5880890"/>
              <a:chExt cx="145190" cy="125730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17435" y="5880890"/>
                <a:ext cx="145190" cy="125730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816808" y="4623679"/>
              <a:ext cx="145190" cy="1257302"/>
              <a:chOff x="6816808" y="4623679"/>
              <a:chExt cx="145190" cy="125730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16808" y="4623679"/>
                <a:ext cx="145190" cy="125730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011423" y="4628872"/>
            <a:ext cx="605725" cy="2514513"/>
            <a:chOff x="9011423" y="4628872"/>
            <a:chExt cx="605725" cy="251451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011423" y="5594770"/>
              <a:ext cx="605725" cy="605725"/>
              <a:chOff x="9011423" y="5594770"/>
              <a:chExt cx="605725" cy="605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011423" y="5594770"/>
                <a:ext cx="605725" cy="605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60738" y="5886083"/>
              <a:ext cx="145190" cy="1257302"/>
              <a:chOff x="9260738" y="5886083"/>
              <a:chExt cx="145190" cy="125730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260738" y="5886083"/>
                <a:ext cx="145190" cy="125730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60111" y="4628872"/>
              <a:ext cx="145190" cy="1257302"/>
              <a:chOff x="9260111" y="4628872"/>
              <a:chExt cx="145190" cy="125730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260111" y="4628872"/>
                <a:ext cx="145190" cy="1257302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16197" y="1881260"/>
            <a:ext cx="3089920" cy="277682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66594" y="5460935"/>
            <a:ext cx="564157" cy="89230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48427" y="5439865"/>
            <a:ext cx="630824" cy="89230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96113" y="5448627"/>
            <a:ext cx="630824" cy="90563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85770" y="3674636"/>
            <a:ext cx="1951244" cy="90204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95294" y="7215370"/>
            <a:ext cx="1951244" cy="90204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74296" y="3194801"/>
            <a:ext cx="2331396" cy="142150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81506" y="7262487"/>
            <a:ext cx="2255806" cy="140144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072928" y="4760268"/>
            <a:ext cx="860416" cy="860416"/>
            <a:chOff x="10072928" y="4760268"/>
            <a:chExt cx="860416" cy="86041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72928" y="4760268"/>
              <a:ext cx="860416" cy="860416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482083" y="5352594"/>
            <a:ext cx="2006858" cy="103387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058755" y="9356503"/>
            <a:ext cx="4226959" cy="1043497"/>
            <a:chOff x="14058755" y="9356503"/>
            <a:chExt cx="4226959" cy="104349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58755" y="9356503"/>
              <a:ext cx="4226959" cy="10434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1431" y="2582352"/>
            <a:ext cx="2735467" cy="12121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2382" y="5305469"/>
            <a:ext cx="5484491" cy="9020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3723" y="4442021"/>
            <a:ext cx="892386" cy="905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82" y="7643165"/>
            <a:ext cx="4418453" cy="4502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3723" y="6734160"/>
            <a:ext cx="959053" cy="9056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5089" y="4555224"/>
            <a:ext cx="2285691" cy="7063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5089" y="6854681"/>
            <a:ext cx="1889501" cy="706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4189" y="3168610"/>
            <a:ext cx="1828192" cy="665188"/>
            <a:chOff x="7224189" y="3168610"/>
            <a:chExt cx="1828192" cy="6651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4189" y="3168610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6269" y="9298646"/>
            <a:ext cx="1866288" cy="665188"/>
            <a:chOff x="296269" y="9298646"/>
            <a:chExt cx="1866288" cy="665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6269" y="9298646"/>
              <a:ext cx="1866288" cy="6651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628" y="576014"/>
            <a:ext cx="3670912" cy="7959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72" y="1790700"/>
            <a:ext cx="4145754" cy="7391400"/>
          </a:xfrm>
          <a:prstGeom prst="rect">
            <a:avLst/>
          </a:prstGeom>
          <a:ln w="127000" cap="sq">
            <a:solidFill>
              <a:srgbClr val="2D753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59175" y="2044694"/>
            <a:ext cx="1191962" cy="424843"/>
            <a:chOff x="13059175" y="2044694"/>
            <a:chExt cx="1191962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1172" y="2152031"/>
            <a:ext cx="1803616" cy="571520"/>
            <a:chOff x="13641172" y="2152031"/>
            <a:chExt cx="1803616" cy="57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5039" y="1897713"/>
            <a:ext cx="1427055" cy="508636"/>
            <a:chOff x="3685039" y="1897713"/>
            <a:chExt cx="1427055" cy="50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3330" y="2496134"/>
            <a:ext cx="1246035" cy="949355"/>
            <a:chOff x="11433330" y="2496134"/>
            <a:chExt cx="1246035" cy="949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540" y="2315941"/>
            <a:ext cx="1482540" cy="1129549"/>
            <a:chOff x="5682540" y="2315941"/>
            <a:chExt cx="1482540" cy="1129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2540" y="2315941"/>
              <a:ext cx="1482540" cy="11295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1580" y="1091079"/>
            <a:ext cx="4881461" cy="31388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18096" y="609686"/>
            <a:ext cx="1669682" cy="3974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1878" y="4431449"/>
            <a:ext cx="2668365" cy="7418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59927" y="4269601"/>
            <a:ext cx="1105324" cy="11219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22049" y="5273973"/>
            <a:ext cx="2680205" cy="14548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47906" y="4431449"/>
            <a:ext cx="992984" cy="7418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55121" y="4269601"/>
            <a:ext cx="1200562" cy="1121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28096" y="5273973"/>
            <a:ext cx="1518138" cy="9938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1878" y="6836716"/>
            <a:ext cx="1002508" cy="73232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22049" y="7677573"/>
            <a:ext cx="1879843" cy="15267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47906" y="6836716"/>
            <a:ext cx="1818956" cy="7418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28096" y="7679239"/>
            <a:ext cx="2146691" cy="9938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59927" y="6626512"/>
            <a:ext cx="1200562" cy="11219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55121" y="6626512"/>
            <a:ext cx="1238657" cy="1121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85421" y="3019323"/>
            <a:ext cx="676484" cy="426167"/>
            <a:chOff x="11085421" y="3019323"/>
            <a:chExt cx="676484" cy="4261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85421" y="3019323"/>
              <a:ext cx="676484" cy="42616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4300" y="609686"/>
            <a:ext cx="1613711" cy="465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1431" y="2582355"/>
            <a:ext cx="2150658" cy="1062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2382" y="5305468"/>
            <a:ext cx="6205110" cy="450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3723" y="4442021"/>
            <a:ext cx="892386" cy="905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82" y="7643163"/>
            <a:ext cx="7911425" cy="4883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3723" y="6734160"/>
            <a:ext cx="959053" cy="9056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5089" y="4555222"/>
            <a:ext cx="4027358" cy="7349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66518" y="6854680"/>
            <a:ext cx="1812501" cy="744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4189" y="3168610"/>
            <a:ext cx="1828192" cy="665188"/>
            <a:chOff x="7224189" y="3168610"/>
            <a:chExt cx="1828192" cy="6651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4189" y="3168610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6269" y="9298646"/>
            <a:ext cx="1866288" cy="665188"/>
            <a:chOff x="296269" y="9298646"/>
            <a:chExt cx="1866288" cy="665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6269" y="9298646"/>
              <a:ext cx="1866288" cy="6651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628" y="576014"/>
            <a:ext cx="3670912" cy="795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22" y="1716746"/>
            <a:ext cx="3581400" cy="7581900"/>
          </a:xfrm>
          <a:prstGeom prst="rect">
            <a:avLst/>
          </a:prstGeom>
          <a:ln w="127000" cap="sq">
            <a:solidFill>
              <a:srgbClr val="2D753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5"/>
            <a:ext cx="406225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1431" y="2582355"/>
            <a:ext cx="3488991" cy="1062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2382" y="5305468"/>
            <a:ext cx="4311406" cy="9767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3723" y="4442021"/>
            <a:ext cx="892386" cy="905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82" y="7643163"/>
            <a:ext cx="4484520" cy="9020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3723" y="6734160"/>
            <a:ext cx="959053" cy="9056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5089" y="4555222"/>
            <a:ext cx="2867587" cy="6916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5089" y="6854680"/>
            <a:ext cx="2272834" cy="790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4189" y="3168610"/>
            <a:ext cx="1828192" cy="665188"/>
            <a:chOff x="7224189" y="3168610"/>
            <a:chExt cx="1828192" cy="6651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4189" y="3168610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6269" y="9298646"/>
            <a:ext cx="1866288" cy="665188"/>
            <a:chOff x="296269" y="9298646"/>
            <a:chExt cx="1866288" cy="665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6269" y="9298646"/>
              <a:ext cx="1866288" cy="6651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628" y="576014"/>
            <a:ext cx="3670912" cy="795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81" y="1716746"/>
            <a:ext cx="3713799" cy="7581900"/>
          </a:xfrm>
          <a:prstGeom prst="rect">
            <a:avLst/>
          </a:prstGeom>
          <a:ln w="127000" cap="sq">
            <a:solidFill>
              <a:srgbClr val="2D753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1907" y="2582355"/>
            <a:ext cx="4837686" cy="10634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2382" y="6243266"/>
            <a:ext cx="6611253" cy="450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63723" y="5379820"/>
            <a:ext cx="892386" cy="891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4189" y="3168610"/>
            <a:ext cx="1828192" cy="665188"/>
            <a:chOff x="7224189" y="3168610"/>
            <a:chExt cx="1828192" cy="6651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4189" y="3168610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6269" y="9298646"/>
            <a:ext cx="1866288" cy="665188"/>
            <a:chOff x="296269" y="9298646"/>
            <a:chExt cx="1866288" cy="6651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269" y="9298646"/>
              <a:ext cx="1866288" cy="6651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0628" y="576014"/>
            <a:ext cx="3670912" cy="7959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85565" y="5494516"/>
            <a:ext cx="3165729" cy="7064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18" y="1717992"/>
            <a:ext cx="3933443" cy="7553047"/>
          </a:xfrm>
          <a:prstGeom prst="rect">
            <a:avLst/>
          </a:prstGeom>
          <a:ln w="127000" cap="sq">
            <a:solidFill>
              <a:srgbClr val="2D753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1431" y="2582355"/>
            <a:ext cx="3489420" cy="10634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2382" y="5305468"/>
            <a:ext cx="6578910" cy="9020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3723" y="4442021"/>
            <a:ext cx="892386" cy="905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82" y="7643163"/>
            <a:ext cx="5569415" cy="4502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3723" y="6734160"/>
            <a:ext cx="959053" cy="9056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5089" y="4555222"/>
            <a:ext cx="3146682" cy="7064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5089" y="6854680"/>
            <a:ext cx="3146682" cy="706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4189" y="3168610"/>
            <a:ext cx="1828192" cy="665188"/>
            <a:chOff x="7224189" y="3168610"/>
            <a:chExt cx="1828192" cy="6651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4189" y="3168610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6269" y="9298646"/>
            <a:ext cx="1866288" cy="665188"/>
            <a:chOff x="296269" y="9298646"/>
            <a:chExt cx="1866288" cy="665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6269" y="9298646"/>
              <a:ext cx="1866288" cy="6651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628" y="576014"/>
            <a:ext cx="3670912" cy="7959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57350"/>
            <a:ext cx="5067300" cy="7829550"/>
          </a:xfrm>
          <a:prstGeom prst="rect">
            <a:avLst/>
          </a:prstGeom>
          <a:ln w="127000" cap="sq">
            <a:solidFill>
              <a:srgbClr val="2D753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1907" y="2582355"/>
            <a:ext cx="3711363" cy="10634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2382" y="5305468"/>
            <a:ext cx="4729949" cy="9147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3723" y="4442021"/>
            <a:ext cx="892386" cy="905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82" y="7643163"/>
            <a:ext cx="5267634" cy="4502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3723" y="6734160"/>
            <a:ext cx="959053" cy="9056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5089" y="6854680"/>
            <a:ext cx="2759996" cy="706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4189" y="3168610"/>
            <a:ext cx="1828192" cy="665188"/>
            <a:chOff x="7224189" y="3168610"/>
            <a:chExt cx="1828192" cy="6651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4189" y="3168610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6269" y="9298646"/>
            <a:ext cx="1866288" cy="665188"/>
            <a:chOff x="296269" y="9298646"/>
            <a:chExt cx="1866288" cy="6651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6269" y="9298646"/>
              <a:ext cx="1866288" cy="6651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628" y="576014"/>
            <a:ext cx="3670912" cy="7959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76041" y="4577461"/>
            <a:ext cx="3319006" cy="7064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02" y="1645734"/>
            <a:ext cx="3657600" cy="7924800"/>
          </a:xfrm>
          <a:prstGeom prst="rect">
            <a:avLst/>
          </a:prstGeom>
          <a:ln w="127000" cap="sq">
            <a:solidFill>
              <a:srgbClr val="2D753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1431" y="2582355"/>
            <a:ext cx="3489163" cy="10634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2382" y="5295439"/>
            <a:ext cx="4398806" cy="9221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3723" y="4442021"/>
            <a:ext cx="892386" cy="905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3723" y="6734160"/>
            <a:ext cx="959053" cy="9056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3956" y="4568743"/>
            <a:ext cx="3046434" cy="706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4189" y="3168610"/>
            <a:ext cx="1828192" cy="665188"/>
            <a:chOff x="7224189" y="3168610"/>
            <a:chExt cx="1828192" cy="665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4189" y="3168610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6269" y="9298646"/>
            <a:ext cx="1866288" cy="665188"/>
            <a:chOff x="296269" y="9298646"/>
            <a:chExt cx="1866288" cy="6651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269" y="9298646"/>
              <a:ext cx="1866288" cy="6651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628" y="576014"/>
            <a:ext cx="3670912" cy="7959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72041" y="6885070"/>
            <a:ext cx="4020529" cy="7064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2382" y="7599506"/>
            <a:ext cx="6276939" cy="4629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25" y="1638300"/>
            <a:ext cx="4091466" cy="7856485"/>
          </a:xfrm>
          <a:prstGeom prst="rect">
            <a:avLst/>
          </a:prstGeom>
          <a:ln w="127000" cap="sq">
            <a:solidFill>
              <a:srgbClr val="2D753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158" y="1742717"/>
            <a:ext cx="5256943" cy="10624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628" y="576014"/>
            <a:ext cx="3670379" cy="811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4710" y="5461853"/>
            <a:ext cx="13390463" cy="857212"/>
            <a:chOff x="3514710" y="5461853"/>
            <a:chExt cx="13390463" cy="85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4710" y="5461853"/>
              <a:ext cx="13390463" cy="857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5183" y="5567667"/>
            <a:ext cx="5536083" cy="664886"/>
            <a:chOff x="3625183" y="5567667"/>
            <a:chExt cx="5536083" cy="6648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5183" y="5567667"/>
              <a:ext cx="5536083" cy="6648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8912" y="3428767"/>
            <a:ext cx="1978625" cy="6702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653" y="7720846"/>
            <a:ext cx="2101634" cy="6631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2802" y="5599055"/>
            <a:ext cx="605725" cy="605725"/>
            <a:chOff x="3672802" y="5599055"/>
            <a:chExt cx="605725" cy="6057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2802" y="5599055"/>
              <a:ext cx="605725" cy="605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4311" y="5589577"/>
            <a:ext cx="605725" cy="605725"/>
            <a:chOff x="6044311" y="5589577"/>
            <a:chExt cx="605725" cy="6057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4311" y="5589577"/>
              <a:ext cx="605725" cy="605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78090" y="5594770"/>
            <a:ext cx="605725" cy="605725"/>
            <a:chOff x="8478090" y="5594770"/>
            <a:chExt cx="605725" cy="6057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78090" y="5594770"/>
              <a:ext cx="605725" cy="60572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33261" y="5460935"/>
            <a:ext cx="564157" cy="8961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5094" y="5439865"/>
            <a:ext cx="630824" cy="8961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62780" y="5448627"/>
            <a:ext cx="630824" cy="9056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74881" y="2215552"/>
            <a:ext cx="2860958" cy="22679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79733" y="4712649"/>
            <a:ext cx="860416" cy="860416"/>
            <a:chOff x="9779733" y="4712649"/>
            <a:chExt cx="860416" cy="8604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79733" y="4712649"/>
              <a:ext cx="860416" cy="860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97194" y="5558016"/>
            <a:ext cx="7464711" cy="664886"/>
            <a:chOff x="9297194" y="5558016"/>
            <a:chExt cx="7464711" cy="6648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97194" y="5558016"/>
              <a:ext cx="7464711" cy="6648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52017" y="5594316"/>
            <a:ext cx="605725" cy="605725"/>
            <a:chOff x="9352017" y="5594316"/>
            <a:chExt cx="605725" cy="6057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52017" y="5594316"/>
              <a:ext cx="605725" cy="6057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82285" y="5885630"/>
            <a:ext cx="145190" cy="1257302"/>
            <a:chOff x="9582285" y="5885630"/>
            <a:chExt cx="145190" cy="12573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82285" y="5885630"/>
              <a:ext cx="145190" cy="12573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91181" y="4628418"/>
            <a:ext cx="145190" cy="1257302"/>
            <a:chOff x="9591181" y="4628418"/>
            <a:chExt cx="145190" cy="12573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91181" y="4628418"/>
              <a:ext cx="145190" cy="125730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12484" y="5456199"/>
            <a:ext cx="648682" cy="10538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29812" y="4628373"/>
            <a:ext cx="605725" cy="2514513"/>
            <a:chOff x="12729812" y="4628373"/>
            <a:chExt cx="605725" cy="251451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729812" y="4628373"/>
              <a:ext cx="605725" cy="2514513"/>
              <a:chOff x="12729812" y="4628373"/>
              <a:chExt cx="605725" cy="251451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2729812" y="5594271"/>
                <a:ext cx="605725" cy="605725"/>
                <a:chOff x="12729812" y="5594271"/>
                <a:chExt cx="605725" cy="605725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729812" y="5594271"/>
                  <a:ext cx="605725" cy="60572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2969603" y="5885584"/>
                <a:ext cx="145190" cy="1257302"/>
                <a:chOff x="12969603" y="5885584"/>
                <a:chExt cx="145190" cy="1257302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969603" y="5885584"/>
                  <a:ext cx="145190" cy="1257302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2968976" y="4628373"/>
                <a:ext cx="145190" cy="1257302"/>
                <a:chOff x="12968976" y="4628373"/>
                <a:chExt cx="145190" cy="1257302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968976" y="4628373"/>
                  <a:ext cx="145190" cy="125730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00580" y="5444561"/>
              <a:ext cx="640348" cy="9056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104762" y="4623679"/>
            <a:ext cx="605725" cy="2514513"/>
            <a:chOff x="16104762" y="4623679"/>
            <a:chExt cx="605725" cy="251451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6104762" y="5589577"/>
              <a:ext cx="605725" cy="605725"/>
              <a:chOff x="16104762" y="5589577"/>
              <a:chExt cx="605725" cy="60572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04762" y="5589577"/>
                <a:ext cx="605725" cy="60572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6344553" y="5880890"/>
              <a:ext cx="145190" cy="1257302"/>
              <a:chOff x="16344553" y="5880890"/>
              <a:chExt cx="145190" cy="125730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4553" y="5880890"/>
                <a:ext cx="145190" cy="125730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6343926" y="4623679"/>
              <a:ext cx="145190" cy="1257302"/>
              <a:chOff x="16343926" y="4623679"/>
              <a:chExt cx="145190" cy="1257302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3926" y="4623679"/>
                <a:ext cx="145190" cy="1257302"/>
              </a:xfrm>
              <a:prstGeom prst="rect">
                <a:avLst/>
              </a:prstGeom>
            </p:spPr>
          </p:pic>
        </p:grpSp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49550" y="3450346"/>
            <a:ext cx="2323282" cy="90204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935239" y="3194547"/>
            <a:ext cx="2625244" cy="134430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071849" y="7192620"/>
            <a:ext cx="3160149" cy="2325053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46477" y="7216430"/>
            <a:ext cx="2983168" cy="232505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206482" y="7301655"/>
            <a:ext cx="2082415" cy="137388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781610" y="5047989"/>
            <a:ext cx="1309171" cy="1309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9402" y="3372852"/>
            <a:ext cx="8195663" cy="4075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5593" y="2376143"/>
            <a:ext cx="428652" cy="396482"/>
            <a:chOff x="13115593" y="2376143"/>
            <a:chExt cx="428652" cy="3964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6680844"/>
            <a:ext cx="1517600" cy="1156261"/>
            <a:chOff x="1636018" y="6680844"/>
            <a:chExt cx="1517600" cy="11562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018" y="668084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84644" y="6412790"/>
            <a:ext cx="1217775" cy="1164871"/>
            <a:chOff x="14684644" y="6412790"/>
            <a:chExt cx="1217775" cy="11648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4644" y="6412790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06706" y="7660181"/>
            <a:ext cx="585399" cy="368786"/>
            <a:chOff x="14406706" y="7660181"/>
            <a:chExt cx="585399" cy="368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6706" y="7660181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91984" y="7220879"/>
            <a:ext cx="1153725" cy="879024"/>
            <a:chOff x="2791984" y="7220879"/>
            <a:chExt cx="1153725" cy="8790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1984" y="72208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92851" y="7073764"/>
            <a:ext cx="1153725" cy="879024"/>
            <a:chOff x="15392851" y="7073764"/>
            <a:chExt cx="1153725" cy="8790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92851" y="7073764"/>
              <a:ext cx="1153725" cy="8790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0650" y="3562117"/>
            <a:ext cx="13439937" cy="39275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7205" y="2520339"/>
            <a:ext cx="9788297" cy="20034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5593" y="2376143"/>
            <a:ext cx="428652" cy="396482"/>
            <a:chOff x="13115593" y="2376143"/>
            <a:chExt cx="428652" cy="3964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66950" y="7220879"/>
            <a:ext cx="9551815" cy="935950"/>
            <a:chOff x="4366950" y="7220879"/>
            <a:chExt cx="9551815" cy="9359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6950" y="7220879"/>
              <a:ext cx="9551815" cy="9359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6010" y="7370572"/>
            <a:ext cx="6074294" cy="743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613711" cy="4653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3111" y="1303837"/>
            <a:ext cx="5469076" cy="5651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8403" y="7393184"/>
            <a:ext cx="4237045" cy="17708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2437" y="5060317"/>
            <a:ext cx="1480472" cy="1127973"/>
            <a:chOff x="5432437" y="5060317"/>
            <a:chExt cx="1480472" cy="11279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2437" y="5060317"/>
              <a:ext cx="1480472" cy="11279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9602" y="6226221"/>
            <a:ext cx="4260650" cy="8290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94410" y="5271395"/>
            <a:ext cx="1160932" cy="884515"/>
            <a:chOff x="11794410" y="5271395"/>
            <a:chExt cx="1160932" cy="8845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4410" y="5271395"/>
              <a:ext cx="1160932" cy="884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02844" y="5833529"/>
            <a:ext cx="639565" cy="402909"/>
            <a:chOff x="11202844" y="5833529"/>
            <a:chExt cx="639565" cy="4029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2844" y="5833529"/>
              <a:ext cx="639565" cy="402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22626" y="3283802"/>
            <a:ext cx="1333469" cy="475279"/>
            <a:chOff x="11522626" y="3283802"/>
            <a:chExt cx="1333469" cy="4752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22626" y="3283802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0233" y="3973246"/>
            <a:ext cx="1994642" cy="632051"/>
            <a:chOff x="10380233" y="3973246"/>
            <a:chExt cx="1994642" cy="6320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0233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602531"/>
            <a:ext cx="8110258" cy="1063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5056168"/>
            <a:ext cx="3282166" cy="3282166"/>
            <a:chOff x="7526610" y="5056168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5056168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630" y="6319426"/>
            <a:ext cx="2582983" cy="12556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541922"/>
            <a:ext cx="1452258" cy="557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5262412"/>
            <a:ext cx="1281648" cy="5386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5" y="6539303"/>
            <a:ext cx="1243629" cy="557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4" y="5633952"/>
            <a:ext cx="1964496" cy="5576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48" y="7923866"/>
            <a:ext cx="1826572" cy="5576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47539" y="2572906"/>
            <a:ext cx="9052776" cy="5966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28999" y="5900195"/>
            <a:ext cx="2888593" cy="5729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557" y="4357868"/>
            <a:ext cx="1811639" cy="557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34" y="5888627"/>
            <a:ext cx="1222734" cy="5481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277" y="7202648"/>
            <a:ext cx="1688420" cy="5576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72708" y="4205075"/>
            <a:ext cx="875039" cy="557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0740" y="4812477"/>
            <a:ext cx="1218210" cy="557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1324" y="7468048"/>
            <a:ext cx="1351629" cy="557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916476"/>
            <a:ext cx="2094600" cy="663725"/>
            <a:chOff x="10060727" y="6916476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0727" y="6916476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4952" y="6027344"/>
            <a:ext cx="1489465" cy="530880"/>
            <a:chOff x="6674952" y="6027344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74952" y="6027344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987234"/>
            <a:ext cx="804536" cy="612977"/>
            <a:chOff x="9994561" y="4987234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9994561" y="4987234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506023"/>
            <a:ext cx="1026984" cy="782461"/>
            <a:chOff x="9471045" y="4506023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9471045" y="4506023"/>
              <a:ext cx="1026984" cy="7824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632382" y="599515"/>
            <a:ext cx="758711" cy="4673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879366"/>
            <a:ext cx="1377952" cy="1377952"/>
            <a:chOff x="4698609" y="3879366"/>
            <a:chExt cx="1377952" cy="1377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8609" y="3879366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510666"/>
            <a:ext cx="1081091" cy="1081091"/>
            <a:chOff x="6057422" y="7510666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7422" y="7510666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6095276"/>
            <a:ext cx="1081091" cy="1081091"/>
            <a:chOff x="12573894" y="6095276"/>
            <a:chExt cx="1081091" cy="10810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73894" y="6095276"/>
              <a:ext cx="1081091" cy="10810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4343" y="6233628"/>
            <a:ext cx="2098789" cy="71878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73384" y="4201979"/>
            <a:ext cx="2868656" cy="7187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02412" y="7720705"/>
            <a:ext cx="2223056" cy="68894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60628" y="576014"/>
            <a:ext cx="3552465" cy="81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32382" y="599515"/>
            <a:ext cx="758711" cy="467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19048" y="3659222"/>
            <a:ext cx="1479842" cy="582441"/>
            <a:chOff x="3219048" y="3659222"/>
            <a:chExt cx="1479842" cy="5824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9048" y="3659222"/>
              <a:ext cx="1479842" cy="5824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628" y="576014"/>
            <a:ext cx="4503531" cy="7959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7883" y="2519823"/>
            <a:ext cx="9437430" cy="6958759"/>
            <a:chOff x="1257883" y="2519823"/>
            <a:chExt cx="9437430" cy="69587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7883" y="2519823"/>
              <a:ext cx="9437430" cy="69587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58309" y="1717931"/>
            <a:ext cx="3251299" cy="9373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36617" y="4824339"/>
            <a:ext cx="6075641" cy="14335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9300" y="3132286"/>
            <a:ext cx="2103708" cy="2103708"/>
            <a:chOff x="1151807" y="3189809"/>
            <a:chExt cx="2103708" cy="2103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40000">
              <a:off x="1151807" y="3189809"/>
              <a:ext cx="2103708" cy="2103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579" y="3081059"/>
            <a:ext cx="1801381" cy="1743280"/>
            <a:chOff x="816653" y="2781268"/>
            <a:chExt cx="1501293" cy="13833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653" y="2781268"/>
              <a:ext cx="1501293" cy="1383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36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4439" y="3783969"/>
            <a:ext cx="8291315" cy="10730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1845" y="4795648"/>
            <a:ext cx="2285022" cy="13780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06974" y="4795648"/>
            <a:ext cx="1373260" cy="13781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35907" y="4795648"/>
            <a:ext cx="1545965" cy="13613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5300" y="4364772"/>
            <a:ext cx="1406754" cy="5153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06133" y="4364772"/>
            <a:ext cx="1406763" cy="5153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78865" y="5074901"/>
            <a:ext cx="7567073" cy="15317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628" y="576014"/>
            <a:ext cx="4503531" cy="795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69103" y="5084746"/>
            <a:ext cx="2612880" cy="645055"/>
            <a:chOff x="7169103" y="5084746"/>
            <a:chExt cx="2612880" cy="6450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169103" y="5084746"/>
              <a:ext cx="2612880" cy="6450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794" y="1880598"/>
            <a:ext cx="8326553" cy="7169496"/>
            <a:chOff x="716794" y="1880598"/>
            <a:chExt cx="8326553" cy="71694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6794" y="1880598"/>
              <a:ext cx="8326553" cy="71694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8755" y="9356503"/>
            <a:ext cx="4226959" cy="1043497"/>
            <a:chOff x="14058755" y="9356503"/>
            <a:chExt cx="4226959" cy="10434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58755" y="9356503"/>
              <a:ext cx="4226959" cy="10434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3176" y="1963871"/>
            <a:ext cx="7392953" cy="10634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1845" y="4795648"/>
            <a:ext cx="2285022" cy="13780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5300" y="4364772"/>
            <a:ext cx="1406754" cy="5153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06133" y="4364772"/>
            <a:ext cx="1406763" cy="5153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96138" y="4364772"/>
            <a:ext cx="1406763" cy="5153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5102" y="4517246"/>
            <a:ext cx="8125025" cy="15317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8739" y="3472690"/>
            <a:ext cx="8527359" cy="787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48403" y="6358899"/>
            <a:ext cx="2986204" cy="2639805"/>
            <a:chOff x="9548403" y="6358899"/>
            <a:chExt cx="2986204" cy="2639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8403" y="6358899"/>
              <a:ext cx="2986204" cy="26398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48189" y="7075859"/>
            <a:ext cx="4847342" cy="12474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628" y="576014"/>
            <a:ext cx="4503531" cy="7959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0128" y="3540646"/>
            <a:ext cx="2612880" cy="645055"/>
            <a:chOff x="6230128" y="3540646"/>
            <a:chExt cx="2612880" cy="6450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6230128" y="3540646"/>
              <a:ext cx="2612880" cy="6450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30128" y="4585203"/>
            <a:ext cx="2612880" cy="645055"/>
            <a:chOff x="6230128" y="4585203"/>
            <a:chExt cx="2612880" cy="6450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6230128" y="4585203"/>
              <a:ext cx="2612880" cy="6450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2532" y="1623251"/>
            <a:ext cx="6727366" cy="8124868"/>
            <a:chOff x="1282532" y="1623251"/>
            <a:chExt cx="6727366" cy="81248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2532" y="1623251"/>
              <a:ext cx="6727366" cy="8124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42765" y="1181989"/>
            <a:ext cx="2409022" cy="1746618"/>
            <a:chOff x="5542765" y="1181989"/>
            <a:chExt cx="2409022" cy="17466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2765" y="1181989"/>
              <a:ext cx="2409022" cy="174661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5992" y="830631"/>
            <a:ext cx="2832231" cy="7914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58755" y="9356503"/>
            <a:ext cx="4226959" cy="1043497"/>
            <a:chOff x="14058755" y="9356503"/>
            <a:chExt cx="4226959" cy="10434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58755" y="9356503"/>
              <a:ext cx="4226959" cy="10434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4763" y="599514"/>
            <a:ext cx="406216" cy="467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3187" y="7382002"/>
            <a:ext cx="9659340" cy="586385"/>
            <a:chOff x="4313187" y="7382002"/>
            <a:chExt cx="9659340" cy="586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3187" y="7382002"/>
              <a:ext cx="9659340" cy="586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3812" y="1395736"/>
            <a:ext cx="9014583" cy="10751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3701" y="2360720"/>
            <a:ext cx="7095645" cy="6088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7458" y="7390297"/>
            <a:ext cx="6993173" cy="6131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73530" y="3510327"/>
            <a:ext cx="3213482" cy="3213482"/>
            <a:chOff x="3473530" y="3510327"/>
            <a:chExt cx="3213482" cy="32134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3530" y="3510327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53184" y="3510327"/>
            <a:ext cx="3213482" cy="3213482"/>
            <a:chOff x="7553184" y="3510327"/>
            <a:chExt cx="3213482" cy="32134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3184" y="3510327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2838" y="3510327"/>
            <a:ext cx="3213482" cy="3213482"/>
            <a:chOff x="11632838" y="3510327"/>
            <a:chExt cx="3213482" cy="32134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2838" y="3510327"/>
              <a:ext cx="3213482" cy="32134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58048" y="4559248"/>
            <a:ext cx="2570298" cy="8027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06973" y="4559248"/>
            <a:ext cx="1598109" cy="80638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8442" y="4605173"/>
            <a:ext cx="2207483" cy="8050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75302" y="4176731"/>
            <a:ext cx="965721" cy="4404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06131" y="4176731"/>
            <a:ext cx="999318" cy="44047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96102" y="4176731"/>
            <a:ext cx="999574" cy="4404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01460" y="5664106"/>
            <a:ext cx="1866288" cy="665188"/>
            <a:chOff x="14001460" y="5664106"/>
            <a:chExt cx="1866288" cy="6651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01460" y="5664106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19048" y="3468745"/>
            <a:ext cx="1479842" cy="582441"/>
            <a:chOff x="3219048" y="3468745"/>
            <a:chExt cx="1479842" cy="5824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9048" y="3468745"/>
              <a:ext cx="1479842" cy="582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29345" y="5362178"/>
            <a:ext cx="1418274" cy="603855"/>
            <a:chOff x="7029345" y="5362178"/>
            <a:chExt cx="1418274" cy="6038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29345" y="5362178"/>
              <a:ext cx="1418274" cy="60385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18010" y="8138953"/>
            <a:ext cx="10302723" cy="4656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11689" y="5733951"/>
            <a:ext cx="1212121" cy="923516"/>
            <a:chOff x="9911689" y="5733951"/>
            <a:chExt cx="1212121" cy="9235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11689" y="5733951"/>
              <a:ext cx="1212121" cy="92351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0507" y="8708221"/>
            <a:ext cx="15272186" cy="89445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884706" y="5353258"/>
            <a:ext cx="2049546" cy="9174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93049" y="5353258"/>
            <a:ext cx="2069660" cy="91380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44001" y="5404830"/>
            <a:ext cx="2066917" cy="918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60628" y="576014"/>
            <a:ext cx="4503388" cy="78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613711" cy="4510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4812" y="1303837"/>
            <a:ext cx="6229505" cy="5651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8403" y="7393184"/>
            <a:ext cx="3535835" cy="12252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19602" y="6226221"/>
            <a:ext cx="3327240" cy="829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5</cp:revision>
  <dcterms:created xsi:type="dcterms:W3CDTF">2022-07-31T19:59:12Z</dcterms:created>
  <dcterms:modified xsi:type="dcterms:W3CDTF">2022-08-01T00:10:54Z</dcterms:modified>
</cp:coreProperties>
</file>